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900362"/>
            <a:ext cx="106775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394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5904656" cy="77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08005"/>
            <a:ext cx="6192688" cy="1709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9655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6048672" cy="77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873165"/>
            <a:ext cx="9848478" cy="1984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30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549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68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095500"/>
            <a:ext cx="85725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43981"/>
            <a:ext cx="9001000" cy="1825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12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369152" cy="58861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437111"/>
            <a:ext cx="2952328" cy="2213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527742"/>
            <a:ext cx="1872208" cy="76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3808" y="4384268"/>
            <a:ext cx="3508696" cy="2266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3429000"/>
            <a:ext cx="1872208" cy="76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747837"/>
            <a:ext cx="101060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360040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1747836"/>
            <a:ext cx="2088232" cy="77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2386" y="2847430"/>
            <a:ext cx="3470078" cy="2453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2518" y="1713111"/>
            <a:ext cx="2088232" cy="77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2664"/>
            <a:ext cx="10515600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941168"/>
            <a:ext cx="1224136" cy="77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0530" y="3945745"/>
            <a:ext cx="2836029" cy="2363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5250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149080"/>
            <a:ext cx="936104" cy="77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696" y="2980036"/>
            <a:ext cx="3023784" cy="2465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678219" cy="39845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33056"/>
            <a:ext cx="6614515" cy="268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936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552700"/>
            <a:ext cx="8220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30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797152"/>
            <a:ext cx="864096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78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695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